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69" r:id="rId9"/>
    <p:sldId id="260" r:id="rId10"/>
    <p:sldId id="261" r:id="rId11"/>
    <p:sldId id="262" r:id="rId12"/>
    <p:sldId id="263" r:id="rId13"/>
    <p:sldId id="264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77D42E-A77D-30E5-82A7-7678AD3F74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CDC6-9CE6-8224-023D-37E2B646C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8E0D-821D-4C25-BF77-6358B783FE65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561C-70E7-8191-2E6F-4AF1F047A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B87C7C-79B4-0324-FFB2-3C0514CF8E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9312-BDB7-4706-89BD-E50FC183A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490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11CF-9CE7-4E4E-B962-A2825B944823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F6303-99BB-4A32-97C7-DAA20E73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618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512F3E9-4D50-454A-CF18-A2F1255F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B6DDA73-0981-7045-32B4-DDE86F7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1F73FE5-BFE9-67F7-0E3B-0FEA2AF04D37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044F8BB9-B91B-CAE7-67A5-89F2D4C8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29476769/category_11637346.html" TargetMode="External"/><Relationship Id="rId2" Type="http://schemas.openxmlformats.org/officeDocument/2006/relationships/hyperlink" Target="https://news.skhynix.com.cn/tag/%e5%b0%81%e8%a3%85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1EE94A-0DC1-207B-D9B0-96D7B1D88805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AF0D27-952F-C413-45F4-316A3DB00273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Chapter1.3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AE5032-F79E-1767-31D6-496812C9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6" y="1603784"/>
            <a:ext cx="7487419" cy="16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6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A4CE9-277D-6268-6E67-7349B951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28B4D56-9506-95A2-EE2D-2E7AC397B1E4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A14326-8AE9-0C4C-62C9-166C5C81A22C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23238-3D25-409B-F3D1-34DF75BD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7" y="1078166"/>
            <a:ext cx="9935387" cy="51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9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391E-EBB6-2877-B98E-021585FCE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3C3635-468B-5212-A900-CEA91EEB18A4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EB7531-9254-EA1E-32CF-DE137D6E9D2F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9D1535-B7C4-7FD1-AEA9-B0CC4307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97" y="875077"/>
            <a:ext cx="9820574" cy="53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E5419-5EB7-48F6-198A-6D614010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72FF8-C56A-6385-975F-A847B2A408BD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D358C5-FE89-C072-C2D8-30FFD487D591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ABDE9-658B-C4DB-D127-766A5CD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66" y="1082354"/>
            <a:ext cx="9592318" cy="48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D7E4-3544-0F81-F169-66E5B9A7C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0C1379-E569-49C6-8173-94AF9D059E79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4ED4EA-8F03-460C-1846-865E6DB93DEE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15C47-AC25-92AD-87CA-46B8E781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7" y="1178454"/>
            <a:ext cx="8883942" cy="48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F7E7C-36D2-E9FC-1894-CA6F8588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995C390-BD14-F9D9-2C0D-80A9A5131AC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656216-1483-89A8-B0B7-F365BA07A370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52C560-896A-905D-FECF-EC529043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867"/>
            <a:ext cx="6154773" cy="3287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385B8F-8107-85A3-87C0-34344CC1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73" y="1648868"/>
            <a:ext cx="6033684" cy="32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3300D-6548-C35E-DE18-035C2625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C6C84F-16B2-0F77-ACDB-9AA9A554C8E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E75437-53B7-4B54-0DAF-4229427511B1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7BEF5F-2F38-D6E5-6CC0-4F0C05EB7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7" y="1099091"/>
            <a:ext cx="8436495" cy="47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530B2-2DDB-2CB8-F9C1-C1106AC25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3A9D8F-B49E-E670-D30F-940385924251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93866-9900-84C9-3BFD-D6F13E050C25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98319A-B2E9-F440-0F0E-80410722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4" y="971471"/>
            <a:ext cx="9061990" cy="49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0B95-CC4E-5974-E2A4-3D2E1EBA2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143C569-8605-CC75-A0AF-6C51BB93E73E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5755DB-E17D-6FFD-E83B-0A10DE883607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1F737-E725-FB87-6A11-7D97A0A4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8" y="847511"/>
            <a:ext cx="9723676" cy="51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15221-2DCC-9C7F-2240-5B026E2D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ADF871-37FB-9313-2F2E-7FF516C1A02F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3F0580-2C44-A9A4-79FD-BF8604EC351B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93B190-29B5-C85D-A921-0942D901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102" y="914400"/>
            <a:ext cx="7488716" cy="5455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8A3E86-DCAD-E71E-96D9-DE0826921634}"/>
              </a:ext>
            </a:extLst>
          </p:cNvPr>
          <p:cNvSpPr txBox="1"/>
          <p:nvPr/>
        </p:nvSpPr>
        <p:spPr>
          <a:xfrm>
            <a:off x="282931" y="1029213"/>
            <a:ext cx="2767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6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需要先补充一点基础知识</a:t>
            </a:r>
          </a:p>
        </p:txBody>
      </p:sp>
    </p:spTree>
    <p:extLst>
      <p:ext uri="{BB962C8B-B14F-4D97-AF65-F5344CB8AC3E}">
        <p14:creationId xmlns:p14="http://schemas.microsoft.com/office/powerpoint/2010/main" val="36955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E282B-E41F-9687-7E48-2247DF73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FA08A9-4790-F2B6-4E0E-B19C22F05CBE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36E3B4-DA5B-9253-D183-A143369D1FD8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5C9FAB-B2CE-F637-D9BE-50AE5C0A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31" y="1810740"/>
            <a:ext cx="9656556" cy="285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6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3CA20-192B-B9DF-C765-8A3108C6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6A8D10-99E5-D5C6-74BF-9B07A961A29C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B22C42-D1A9-1DA5-3943-291B6DABA33B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AA12CD-A6DA-A474-5D4D-A33C8B41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38" y="1131723"/>
            <a:ext cx="6874416" cy="50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8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992E-E04D-7980-54AF-D6A7718C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3CCCD2-A3DA-08A8-A248-2D3B00E5E434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912000-B6A4-5691-788D-27C35F6A466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583EED-F4FF-93E7-FB4E-449357F1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07" y="795487"/>
            <a:ext cx="7680955" cy="5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705A0-2E74-B8B0-20F8-C2B15F5A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B511DF5-E9D6-068F-4D2D-BCF50A3A5A82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96E145-C80D-B148-4A0C-6B466B2B171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17CB33-2585-557D-ABF1-3D853790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43" y="959504"/>
            <a:ext cx="6423351" cy="53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4465-9C27-5CFA-5E7B-91FA56DE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D45E082-744C-EA79-C0CB-0957F2B0854F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C5AFF6-E84A-510F-C7EF-59975FF93F5A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Chapter2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9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6120-BA54-341C-8D78-0C0815B23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503930-A576-CF40-888F-61D2F8A0F6CD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7885BC-1AE8-9AE6-9A61-9F45A8C23A37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is SI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74E010-589E-17BD-37BE-717811E5D5E6}"/>
              </a:ext>
            </a:extLst>
          </p:cNvPr>
          <p:cNvSpPr txBox="1"/>
          <p:nvPr/>
        </p:nvSpPr>
        <p:spPr>
          <a:xfrm>
            <a:off x="578163" y="1004610"/>
            <a:ext cx="95130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 </a:t>
            </a: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先检索</a:t>
            </a:r>
            <a:r>
              <a:rPr lang="en-US" altLang="zh-CN" sz="1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站 知乎 </a:t>
            </a:r>
            <a:r>
              <a:rPr lang="en-US" altLang="zh-CN" sz="1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CSDN</a:t>
            </a:r>
            <a:r>
              <a:rPr lang="zh-CN" alt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上信号完整性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相关的材料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还有那篇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 speed link PDF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，非常好，这次主要关注前两章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然后看一下，做个总结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介绍什么是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 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，与我们相关的主要是什么？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此时可以引入到</a:t>
            </a:r>
            <a:r>
              <a:rPr lang="zh-CN" altLang="en-US" sz="1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封装 与 布局布线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介绍完他们的影响之后，思考这块与我们电路的联系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在介绍封装时，可以扩展一下现在的先进封装技术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如果还有时间的话，可以继续介绍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的频域 时域响应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此外还有什么时频域转换等等</a:t>
            </a:r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9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30059-0FB4-CEB5-DDA7-E8ABBAB7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1B4474-DEEE-AA6F-B018-A3BE9E03C7D5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129395-506C-9BA9-A01C-3B3DD3BA1F17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B45D495-1275-49E9-948C-932D6FE240D5}"/>
              </a:ext>
            </a:extLst>
          </p:cNvPr>
          <p:cNvSpPr txBox="1"/>
          <p:nvPr/>
        </p:nvSpPr>
        <p:spPr>
          <a:xfrm>
            <a:off x="192719" y="906199"/>
            <a:ext cx="117600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Reference</a:t>
            </a:r>
          </a:p>
          <a:p>
            <a:endParaRPr lang="en-US" altLang="zh-CN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https://www.bilibili.com/video/BV1Ee4y1z7JX/?spm_id_from=333.337.searchcard.all.click&amp;vd_source=db1c79eaf053cedc38d111b1c50e8336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https://news.skhynix.com.cn/tag/%e5%b0%81%e8%a3%85/</a:t>
            </a:r>
            <a:endParaRPr lang="en-US" altLang="zh-CN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https://space.bilibili.com/623524201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https://www.bilibili.com/video/BV1fj411G79k/?vd_source=db1c79eaf053cedc38d111b1c50e8336&amp;spm_id_from=333.788.videopod.sections</a:t>
            </a:r>
          </a:p>
          <a:p>
            <a:endParaRPr lang="en-US" altLang="zh-CN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https://www.zhihu.com/column/c_1587442018804080640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[6] https://blog.csdn.net/qq_41600018/category_12236118.html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[7] https://blog.csdn.net/WKEZHENG/article/details/129426096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[8] </a:t>
            </a:r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/>
              </a:rPr>
              <a:t>https://blog.csdn.net/qq_29476769/category_11637346.html</a:t>
            </a:r>
            <a:endParaRPr lang="en-US" altLang="zh-CN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[9] https://blog.csdn.net/wkezheng/category_12154359.html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[10] 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[11] </a:t>
            </a:r>
          </a:p>
          <a:p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7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341</Words>
  <Application>Microsoft Office PowerPoint</Application>
  <PresentationFormat>宽屏</PresentationFormat>
  <Paragraphs>50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38</cp:revision>
  <dcterms:created xsi:type="dcterms:W3CDTF">2024-08-05T13:52:41Z</dcterms:created>
  <dcterms:modified xsi:type="dcterms:W3CDTF">2024-11-04T17:24:25Z</dcterms:modified>
</cp:coreProperties>
</file>